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78" r:id="rId3"/>
    <p:sldId id="380" r:id="rId4"/>
    <p:sldId id="382" r:id="rId5"/>
    <p:sldId id="370" r:id="rId6"/>
    <p:sldId id="383" r:id="rId7"/>
    <p:sldId id="384" r:id="rId8"/>
    <p:sldId id="385" r:id="rId9"/>
    <p:sldId id="386" r:id="rId10"/>
    <p:sldId id="349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7" autoAdjust="0"/>
    <p:restoredTop sz="94660"/>
  </p:normalViewPr>
  <p:slideViewPr>
    <p:cSldViewPr>
      <p:cViewPr varScale="1">
        <p:scale>
          <a:sx n="115" d="100"/>
          <a:sy n="115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8-2-2018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8-2-2018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8-2-2018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539552" y="908720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smtClean="0"/>
              <a:t>Tarief berekenen LG32 </a:t>
            </a:r>
            <a:endParaRPr lang="nl-NL" sz="6000" dirty="0"/>
          </a:p>
          <a:p>
            <a:r>
              <a:rPr lang="nl-NL" sz="6000" dirty="0" smtClean="0"/>
              <a:t>IBS 2.3 – les </a:t>
            </a:r>
            <a:r>
              <a:rPr lang="nl-NL" sz="6000" dirty="0"/>
              <a:t>1</a:t>
            </a:r>
            <a:endParaRPr lang="nl-NL" sz="6000" dirty="0" smtClean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6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Terugblik IBS 2.2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Het was een moeilijke opdracht.</a:t>
            </a:r>
          </a:p>
          <a:p>
            <a:r>
              <a:rPr lang="nl-NL" dirty="0" smtClean="0"/>
              <a:t>Maar ik lees dat er veel geleerd is. En sommige verslagen waren heel erg goed uitgewerkt.</a:t>
            </a:r>
          </a:p>
          <a:p>
            <a:r>
              <a:rPr lang="nl-NL" dirty="0" smtClean="0"/>
              <a:t>En ook bij de wat mindere cijfers ben ik echt niet ontevreden over wat er opgeschreven is.</a:t>
            </a:r>
          </a:p>
          <a:p>
            <a:r>
              <a:rPr lang="nl-NL" dirty="0" smtClean="0"/>
              <a:t>Over het niveau: jullie kunnen dit aan.</a:t>
            </a:r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55857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heb ik binnengekregen?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1001510"/>
            <a:ext cx="6840760" cy="523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85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deze periode doen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 verbeteren de saldobegroting.</a:t>
            </a:r>
          </a:p>
          <a:p>
            <a:r>
              <a:rPr lang="nl-NL" dirty="0" smtClean="0"/>
              <a:t>Elk onderdeel gaan we iets dieper op in dan we gedaan hebben.</a:t>
            </a:r>
          </a:p>
          <a:p>
            <a:r>
              <a:rPr lang="nl-NL" dirty="0" smtClean="0"/>
              <a:t>Trends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1238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Keuze teelt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nl-NL" dirty="0" smtClean="0"/>
              <a:t>Pak de teelt van de vorige periode</a:t>
            </a:r>
          </a:p>
          <a:p>
            <a:pPr marL="514350" indent="-514350">
              <a:buAutoNum type="arabicPeriod"/>
            </a:pPr>
            <a:r>
              <a:rPr lang="nl-NL" dirty="0" smtClean="0"/>
              <a:t>Welk ras ga je kiezen?</a:t>
            </a:r>
          </a:p>
          <a:p>
            <a:pPr marL="514350" indent="-514350">
              <a:buAutoNum type="arabicPeriod"/>
            </a:pPr>
            <a:r>
              <a:rPr lang="nl-NL" dirty="0" smtClean="0"/>
              <a:t>Voor een goed eindresultaat, moet je zorgen voor goed zaad!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9489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116632"/>
            <a:ext cx="5904656" cy="6676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47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Kosten zaaizaad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Hoeveel heb je nodig per hectare?</a:t>
            </a:r>
          </a:p>
          <a:p>
            <a:r>
              <a:rPr lang="nl-NL" dirty="0" smtClean="0"/>
              <a:t>Hoeveel kost het per zak/korrel</a:t>
            </a:r>
          </a:p>
          <a:p>
            <a:r>
              <a:rPr lang="nl-NL" dirty="0" smtClean="0"/>
              <a:t>Verschil in prijzen?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8959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kun je samen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Gecoat zaaizaad?</a:t>
            </a:r>
          </a:p>
          <a:p>
            <a:r>
              <a:rPr lang="nl-NL" dirty="0" smtClean="0"/>
              <a:t>Zaaien en bemesten?</a:t>
            </a:r>
          </a:p>
          <a:p>
            <a:r>
              <a:rPr lang="nl-NL" dirty="0" smtClean="0"/>
              <a:t>Zaaien en beschermen?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0958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tarief van het zaaien zelf.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Trekker +  werktuig</a:t>
            </a:r>
          </a:p>
          <a:p>
            <a:r>
              <a:rPr lang="nl-NL" dirty="0" smtClean="0"/>
              <a:t>Juiste trekker, juiste vermogen.</a:t>
            </a:r>
          </a:p>
          <a:p>
            <a:r>
              <a:rPr lang="nl-NL" dirty="0" smtClean="0"/>
              <a:t>Zeker uitrekenen bij eigen mechanisatie.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5926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3960</TotalTime>
  <Words>188</Words>
  <Application>Microsoft Office PowerPoint</Application>
  <PresentationFormat>Diavoorstelling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Calibri</vt:lpstr>
      <vt:lpstr>Kantoorthema</vt:lpstr>
      <vt:lpstr>PowerPoint-presentatie</vt:lpstr>
      <vt:lpstr>Terugblik IBS 2.2</vt:lpstr>
      <vt:lpstr>Wat heb ik binnengekregen?</vt:lpstr>
      <vt:lpstr>Wat gaan we deze periode doen</vt:lpstr>
      <vt:lpstr>Keuze teelt</vt:lpstr>
      <vt:lpstr>PowerPoint-presentatie</vt:lpstr>
      <vt:lpstr>Kosten zaaizaad</vt:lpstr>
      <vt:lpstr>Wat kun je samen doen?</vt:lpstr>
      <vt:lpstr>Het tarief van het zaaien zelf.</vt:lpstr>
      <vt:lpstr>Dat was ‘m!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113</cp:revision>
  <dcterms:created xsi:type="dcterms:W3CDTF">2013-11-15T15:05:42Z</dcterms:created>
  <dcterms:modified xsi:type="dcterms:W3CDTF">2018-02-08T11:44:43Z</dcterms:modified>
</cp:coreProperties>
</file>